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302" r:id="rId6"/>
    <p:sldId id="303" r:id="rId7"/>
    <p:sldId id="304" r:id="rId8"/>
    <p:sldId id="305" r:id="rId9"/>
    <p:sldId id="273" r:id="rId10"/>
    <p:sldId id="291" r:id="rId11"/>
    <p:sldId id="306" r:id="rId12"/>
    <p:sldId id="292" r:id="rId13"/>
    <p:sldId id="274" r:id="rId14"/>
    <p:sldId id="293" r:id="rId15"/>
    <p:sldId id="294" r:id="rId16"/>
  </p:sldIdLst>
  <p:sldSz cx="12192000" cy="6858000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Famous" pitchFamily="2" charset="77"/>
      <p:regular r:id="rId21"/>
    </p:embeddedFont>
    <p:embeddedFont>
      <p:font typeface="Footlight MT Light" panose="0204060206030A020304" pitchFamily="18" charset="77"/>
      <p:regular r:id="rId22"/>
    </p:embeddedFont>
    <p:embeddedFont>
      <p:font typeface="Nickainley Normal" pitchFamily="2" charset="77"/>
      <p:regular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B6BBDC"/>
    <a:srgbClr val="C3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07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A5B96389-7395-2D49-8573-F9F90CED8AC0}"/>
    <pc:docChg chg="modSld">
      <pc:chgData name="UNB - AMa - Wanessa Cristina Reis Ribeiro" userId="cfec2968-652d-4b1c-88d7-e41096db917c" providerId="ADAL" clId="{A5B96389-7395-2D49-8573-F9F90CED8AC0}" dt="2022-09-11T18:52:36.871" v="7" actId="255"/>
      <pc:docMkLst>
        <pc:docMk/>
      </pc:docMkLst>
      <pc:sldChg chg="modSp mod">
        <pc:chgData name="UNB - AMa - Wanessa Cristina Reis Ribeiro" userId="cfec2968-652d-4b1c-88d7-e41096db917c" providerId="ADAL" clId="{A5B96389-7395-2D49-8573-F9F90CED8AC0}" dt="2022-09-11T18:51:54.783" v="3" actId="732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A5B96389-7395-2D49-8573-F9F90CED8AC0}" dt="2022-09-11T18:51:40.317" v="1" actId="1076"/>
          <ac:spMkLst>
            <pc:docMk/>
            <pc:sldMk cId="2433216380" sldId="258"/>
            <ac:spMk id="34" creationId="{00000000-0000-0000-0000-000000000000}"/>
          </ac:spMkLst>
        </pc:spChg>
        <pc:picChg chg="mod modCrop">
          <ac:chgData name="UNB - AMa - Wanessa Cristina Reis Ribeiro" userId="cfec2968-652d-4b1c-88d7-e41096db917c" providerId="ADAL" clId="{A5B96389-7395-2D49-8573-F9F90CED8AC0}" dt="2022-09-11T18:51:54.783" v="3" actId="732"/>
          <ac:picMkLst>
            <pc:docMk/>
            <pc:sldMk cId="2433216380" sldId="258"/>
            <ac:picMk id="3" creationId="{83968FC7-9D33-DE1D-0EB1-CE3C742F551B}"/>
          </ac:picMkLst>
        </pc:picChg>
      </pc:sldChg>
      <pc:sldChg chg="modSp mod">
        <pc:chgData name="UNB - AMa - Wanessa Cristina Reis Ribeiro" userId="cfec2968-652d-4b1c-88d7-e41096db917c" providerId="ADAL" clId="{A5B96389-7395-2D49-8573-F9F90CED8AC0}" dt="2022-09-11T18:52:06.370" v="4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A5B96389-7395-2D49-8573-F9F90CED8AC0}" dt="2022-09-11T18:52:06.370" v="4" actId="2711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A5B96389-7395-2D49-8573-F9F90CED8AC0}" dt="2022-09-11T18:52:24.557" v="6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A5B96389-7395-2D49-8573-F9F90CED8AC0}" dt="2022-09-11T18:52:24.557" v="6" actId="255"/>
          <ac:spMkLst>
            <pc:docMk/>
            <pc:sldMk cId="1109400992" sldId="273"/>
            <ac:spMk id="20" creationId="{64E150AD-0920-7758-1E44-057026EF03E5}"/>
          </ac:spMkLst>
        </pc:spChg>
      </pc:sldChg>
      <pc:sldChg chg="modSp mod">
        <pc:chgData name="UNB - AMa - Wanessa Cristina Reis Ribeiro" userId="cfec2968-652d-4b1c-88d7-e41096db917c" providerId="ADAL" clId="{A5B96389-7395-2D49-8573-F9F90CED8AC0}" dt="2022-09-11T18:52:36.871" v="7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A5B96389-7395-2D49-8573-F9F90CED8AC0}" dt="2022-09-11T18:52:36.871" v="7" actId="255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  <pc:docChgLst>
    <pc:chgData name="UNB - AMa - Wanessa Cristina Reis Ribeiro" userId="cfec2968-652d-4b1c-88d7-e41096db917c" providerId="ADAL" clId="{66A32061-22BE-EB48-A1BC-15CCB6453FB3}"/>
    <pc:docChg chg="undo custSel modSld">
      <pc:chgData name="UNB - AMa - Wanessa Cristina Reis Ribeiro" userId="cfec2968-652d-4b1c-88d7-e41096db917c" providerId="ADAL" clId="{66A32061-22BE-EB48-A1BC-15CCB6453FB3}" dt="2022-09-25T21:27:53.428" v="102" actId="255"/>
      <pc:docMkLst>
        <pc:docMk/>
      </pc:docMkLst>
      <pc:sldChg chg="modSp mod">
        <pc:chgData name="UNB - AMa - Wanessa Cristina Reis Ribeiro" userId="cfec2968-652d-4b1c-88d7-e41096db917c" providerId="ADAL" clId="{66A32061-22BE-EB48-A1BC-15CCB6453FB3}" dt="2022-09-25T21:23:13.052" v="12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66A32061-22BE-EB48-A1BC-15CCB6453FB3}" dt="2022-09-25T21:23:04.798" v="10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66A32061-22BE-EB48-A1BC-15CCB6453FB3}" dt="2022-09-25T21:23:13.052" v="12" actId="1076"/>
          <ac:spMkLst>
            <pc:docMk/>
            <pc:sldMk cId="2433216380" sldId="258"/>
            <ac:spMk id="34" creationId="{00000000-0000-0000-0000-000000000000}"/>
          </ac:spMkLst>
        </pc:spChg>
        <pc:spChg chg="mod">
          <ac:chgData name="UNB - AMa - Wanessa Cristina Reis Ribeiro" userId="cfec2968-652d-4b1c-88d7-e41096db917c" providerId="ADAL" clId="{66A32061-22BE-EB48-A1BC-15CCB6453FB3}" dt="2022-09-25T21:23:02.684" v="9" actId="1076"/>
          <ac:spMkLst>
            <pc:docMk/>
            <pc:sldMk cId="2433216380" sldId="258"/>
            <ac:spMk id="38" creationId="{0A62B6DD-962E-7DFE-BAAA-22390217817F}"/>
          </ac:spMkLst>
        </pc:spChg>
        <pc:picChg chg="mod">
          <ac:chgData name="UNB - AMa - Wanessa Cristina Reis Ribeiro" userId="cfec2968-652d-4b1c-88d7-e41096db917c" providerId="ADAL" clId="{66A32061-22BE-EB48-A1BC-15CCB6453FB3}" dt="2022-09-25T21:22:49.225" v="1" actId="1076"/>
          <ac:picMkLst>
            <pc:docMk/>
            <pc:sldMk cId="2433216380" sldId="258"/>
            <ac:picMk id="8" creationId="{7C214016-A677-D1D9-5FB6-89BAF26C3EF1}"/>
          </ac:picMkLst>
        </pc:picChg>
      </pc:sldChg>
      <pc:sldChg chg="modSp mod">
        <pc:chgData name="UNB - AMa - Wanessa Cristina Reis Ribeiro" userId="cfec2968-652d-4b1c-88d7-e41096db917c" providerId="ADAL" clId="{66A32061-22BE-EB48-A1BC-15CCB6453FB3}" dt="2022-09-25T21:23:31.100" v="16" actId="1076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66A32061-22BE-EB48-A1BC-15CCB6453FB3}" dt="2022-09-25T21:23:31.100" v="16" actId="1076"/>
          <ac:spMkLst>
            <pc:docMk/>
            <pc:sldMk cId="2451219081" sldId="260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3:20.735" v="13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66A32061-22BE-EB48-A1BC-15CCB6453FB3}" dt="2022-09-25T21:23:20.735" v="13" actId="2711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6:18.181" v="75" actId="1076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66A32061-22BE-EB48-A1BC-15CCB6453FB3}" dt="2022-09-25T21:26:18.181" v="75" actId="1076"/>
          <ac:spMkLst>
            <pc:docMk/>
            <pc:sldMk cId="1109400992" sldId="273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09.941" v="71" actId="1076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7:36.530" v="96" actId="2710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66A32061-22BE-EB48-A1BC-15CCB6453FB3}" dt="2022-09-25T21:27:30.557" v="93" actId="255"/>
          <ac:spMkLst>
            <pc:docMk/>
            <pc:sldMk cId="2806844550" sldId="274"/>
            <ac:spMk id="12" creationId="{0C42946C-B531-A055-53DE-58F047B9ACA8}"/>
          </ac:spMkLst>
        </pc:spChg>
        <pc:spChg chg="mod">
          <ac:chgData name="UNB - AMa - Wanessa Cristina Reis Ribeiro" userId="cfec2968-652d-4b1c-88d7-e41096db917c" providerId="ADAL" clId="{66A32061-22BE-EB48-A1BC-15CCB6453FB3}" dt="2022-09-25T21:27:36.530" v="96" actId="2710"/>
          <ac:spMkLst>
            <pc:docMk/>
            <pc:sldMk cId="2806844550" sldId="274"/>
            <ac:spMk id="29" creationId="{85C4A834-1358-35CB-9620-1D6A3DCB2D90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6:37.454" v="78" actId="1076"/>
        <pc:sldMkLst>
          <pc:docMk/>
          <pc:sldMk cId="314462596" sldId="291"/>
        </pc:sldMkLst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13" creationId="{F744DF12-E107-C793-A278-7F8902911361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45" creationId="{0A8341B1-98DA-348E-8472-B34FC4D6EC52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46" creationId="{9FD786EC-ABFB-94B7-1CD0-0B7D5DE63D22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47" creationId="{54983334-4834-2876-80FE-97C783E34A49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48" creationId="{AF30FBBE-F01E-5ADF-4DE0-1ADA1FA3BED6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49" creationId="{5EF2CF05-8A94-84E4-5371-F9065A5EE0FD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0" creationId="{FA9D556D-8F16-BB38-4201-F32B1F45432B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1" creationId="{0C919345-D37B-455D-ACA3-41E95BA1D910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2" creationId="{63CF909E-0FE4-7A5A-6700-28C190D01532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3" creationId="{84234E58-5AFB-FFDB-F61E-F269FAC7FCDB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4" creationId="{DAD22653-5FD0-8F17-D4FD-0E1D9D9344F9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7.454" v="78" actId="1076"/>
          <ac:spMkLst>
            <pc:docMk/>
            <pc:sldMk cId="314462596" sldId="291"/>
            <ac:spMk id="55" creationId="{E617CE53-B9B0-CA19-9749-6E6DC703B539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6" creationId="{2E1E7AD5-F807-7CDB-6ADB-4803D309B2E7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7" creationId="{D4130311-DD27-F45D-D5B9-C517B942795C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8" creationId="{02A2421A-AB53-552D-9525-FDA3FD6103EE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59" creationId="{09EC69D4-BB3F-2DC4-66A4-4F46565F363F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60" creationId="{76D6D93C-2EA1-E2D6-002C-795B6B45765A}"/>
          </ac:spMkLst>
        </pc:spChg>
        <pc:spChg chg="mod">
          <ac:chgData name="UNB - AMa - Wanessa Cristina Reis Ribeiro" userId="cfec2968-652d-4b1c-88d7-e41096db917c" providerId="ADAL" clId="{66A32061-22BE-EB48-A1BC-15CCB6453FB3}" dt="2022-09-25T21:26:33.020" v="77" actId="255"/>
          <ac:spMkLst>
            <pc:docMk/>
            <pc:sldMk cId="314462596" sldId="291"/>
            <ac:spMk id="62" creationId="{D119D6FE-DA74-D368-9AEA-73E8F4B50219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7:22.708" v="91" actId="255"/>
        <pc:sldMkLst>
          <pc:docMk/>
          <pc:sldMk cId="2069890602" sldId="292"/>
        </pc:sldMkLst>
        <pc:spChg chg="mod">
          <ac:chgData name="UNB - AMa - Wanessa Cristina Reis Ribeiro" userId="cfec2968-652d-4b1c-88d7-e41096db917c" providerId="ADAL" clId="{66A32061-22BE-EB48-A1BC-15CCB6453FB3}" dt="2022-09-25T21:27:22.708" v="91" actId="255"/>
          <ac:spMkLst>
            <pc:docMk/>
            <pc:sldMk cId="2069890602" sldId="292"/>
            <ac:spMk id="6" creationId="{DEE1B5A2-8AA3-A35A-E710-304EC74D42F1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7:47.192" v="100" actId="1076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66A32061-22BE-EB48-A1BC-15CCB6453FB3}" dt="2022-09-25T21:27:47.192" v="100" actId="1076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7:53.428" v="102" actId="255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66A32061-22BE-EB48-A1BC-15CCB6453FB3}" dt="2022-09-25T21:27:53.428" v="102" actId="255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4:29.804" v="40" actId="1076"/>
        <pc:sldMkLst>
          <pc:docMk/>
          <pc:sldMk cId="2845378196" sldId="302"/>
        </pc:sldMkLst>
        <pc:spChg chg="mod">
          <ac:chgData name="UNB - AMa - Wanessa Cristina Reis Ribeiro" userId="cfec2968-652d-4b1c-88d7-e41096db917c" providerId="ADAL" clId="{66A32061-22BE-EB48-A1BC-15CCB6453FB3}" dt="2022-09-25T21:23:46.490" v="22" actId="14100"/>
          <ac:spMkLst>
            <pc:docMk/>
            <pc:sldMk cId="2845378196" sldId="302"/>
            <ac:spMk id="2" creationId="{DDD37EA2-31E7-728A-B87F-37AA7EC371BD}"/>
          </ac:spMkLst>
        </pc:spChg>
        <pc:spChg chg="mod">
          <ac:chgData name="UNB - AMa - Wanessa Cristina Reis Ribeiro" userId="cfec2968-652d-4b1c-88d7-e41096db917c" providerId="ADAL" clId="{66A32061-22BE-EB48-A1BC-15CCB6453FB3}" dt="2022-09-25T21:23:46.490" v="22" actId="14100"/>
          <ac:spMkLst>
            <pc:docMk/>
            <pc:sldMk cId="2845378196" sldId="302"/>
            <ac:spMk id="3" creationId="{D13CA20A-A467-9B27-4BC0-939F3053ED31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09.807" v="31" actId="120"/>
          <ac:spMkLst>
            <pc:docMk/>
            <pc:sldMk cId="2845378196" sldId="302"/>
            <ac:spMk id="4" creationId="{369299A8-AC76-8E36-AE90-4BC10701BF59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01.449" v="27" actId="120"/>
          <ac:spMkLst>
            <pc:docMk/>
            <pc:sldMk cId="2845378196" sldId="302"/>
            <ac:spMk id="8" creationId="{0F39D19F-40DC-B76B-0ED1-36596459F188}"/>
          </ac:spMkLst>
        </pc:spChg>
        <pc:spChg chg="mod">
          <ac:chgData name="UNB - AMa - Wanessa Cristina Reis Ribeiro" userId="cfec2968-652d-4b1c-88d7-e41096db917c" providerId="ADAL" clId="{66A32061-22BE-EB48-A1BC-15CCB6453FB3}" dt="2022-09-25T21:23:46.490" v="22" actId="14100"/>
          <ac:spMkLst>
            <pc:docMk/>
            <pc:sldMk cId="2845378196" sldId="302"/>
            <ac:spMk id="10" creationId="{8824A334-BA79-8EDE-0795-4EB43794DE4D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20.962" v="36" actId="1076"/>
          <ac:spMkLst>
            <pc:docMk/>
            <pc:sldMk cId="2845378196" sldId="302"/>
            <ac:spMk id="11" creationId="{8739546B-8633-6E22-46FD-E92A0F0BEB40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29.804" v="40" actId="1076"/>
          <ac:spMkLst>
            <pc:docMk/>
            <pc:sldMk cId="2845378196" sldId="302"/>
            <ac:spMk id="13" creationId="{055E0210-454D-B6BC-91E4-1EDB6F39756B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07.143" v="30" actId="1076"/>
          <ac:spMkLst>
            <pc:docMk/>
            <pc:sldMk cId="2845378196" sldId="302"/>
            <ac:spMk id="36" creationId="{48342CB8-1E73-1DDB-79A1-045112330D7E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26.824" v="39" actId="1076"/>
          <ac:spMkLst>
            <pc:docMk/>
            <pc:sldMk cId="2845378196" sldId="302"/>
            <ac:spMk id="37" creationId="{795552DE-3E31-3B3D-8784-BF0CD41F1A38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24.633" v="38" actId="1076"/>
          <ac:spMkLst>
            <pc:docMk/>
            <pc:sldMk cId="2845378196" sldId="302"/>
            <ac:spMk id="38" creationId="{64FCC034-94E1-75C5-2412-9FD678ACBDC2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22.647" v="37" actId="1076"/>
          <ac:spMkLst>
            <pc:docMk/>
            <pc:sldMk cId="2845378196" sldId="302"/>
            <ac:spMk id="39" creationId="{C5F83CD6-A87D-3E47-91DC-20851017600F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5:12.814" v="56" actId="1076"/>
        <pc:sldMkLst>
          <pc:docMk/>
          <pc:sldMk cId="3477548408" sldId="303"/>
        </pc:sldMkLst>
        <pc:spChg chg="mod">
          <ac:chgData name="UNB - AMa - Wanessa Cristina Reis Ribeiro" userId="cfec2968-652d-4b1c-88d7-e41096db917c" providerId="ADAL" clId="{66A32061-22BE-EB48-A1BC-15CCB6453FB3}" dt="2022-09-25T21:24:43.399" v="43" actId="1076"/>
          <ac:spMkLst>
            <pc:docMk/>
            <pc:sldMk cId="3477548408" sldId="303"/>
            <ac:spMk id="8" creationId="{0F39D19F-40DC-B76B-0ED1-36596459F188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52.739" v="48" actId="1076"/>
          <ac:spMkLst>
            <pc:docMk/>
            <pc:sldMk cId="3477548408" sldId="303"/>
            <ac:spMk id="10" creationId="{8824A334-BA79-8EDE-0795-4EB43794DE4D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43.399" v="43" actId="1076"/>
          <ac:spMkLst>
            <pc:docMk/>
            <pc:sldMk cId="3477548408" sldId="303"/>
            <ac:spMk id="17" creationId="{D03AEC42-3256-62FD-27A3-4CEEE4C5482C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45.786" v="44" actId="1076"/>
          <ac:spMkLst>
            <pc:docMk/>
            <pc:sldMk cId="3477548408" sldId="303"/>
            <ac:spMk id="18" creationId="{274A4B1A-65F3-37D8-B24E-4E8E7AE95140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12.814" v="56" actId="1076"/>
          <ac:spMkLst>
            <pc:docMk/>
            <pc:sldMk cId="3477548408" sldId="303"/>
            <ac:spMk id="19" creationId="{1230DF74-D3B6-7BF6-055F-F985CB21E83E}"/>
          </ac:spMkLst>
        </pc:spChg>
        <pc:spChg chg="mod">
          <ac:chgData name="UNB - AMa - Wanessa Cristina Reis Ribeiro" userId="cfec2968-652d-4b1c-88d7-e41096db917c" providerId="ADAL" clId="{66A32061-22BE-EB48-A1BC-15CCB6453FB3}" dt="2022-09-25T21:24:43.399" v="43" actId="1076"/>
          <ac:spMkLst>
            <pc:docMk/>
            <pc:sldMk cId="3477548408" sldId="303"/>
            <ac:spMk id="20" creationId="{03A4A2AC-9C56-1074-DE77-2A76197802A6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04.137" v="53" actId="121"/>
          <ac:spMkLst>
            <pc:docMk/>
            <pc:sldMk cId="3477548408" sldId="303"/>
            <ac:spMk id="21" creationId="{3DED8D15-9752-AB63-A282-3A92E4B25DE8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08.733" v="55" actId="1076"/>
          <ac:spMkLst>
            <pc:docMk/>
            <pc:sldMk cId="3477548408" sldId="303"/>
            <ac:spMk id="22" creationId="{40B4906A-BFA6-064D-AE37-B79D82CB89FC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5:50.037" v="66" actId="1076"/>
        <pc:sldMkLst>
          <pc:docMk/>
          <pc:sldMk cId="1237706194" sldId="304"/>
        </pc:sldMkLst>
        <pc:spChg chg="mod">
          <ac:chgData name="UNB - AMa - Wanessa Cristina Reis Ribeiro" userId="cfec2968-652d-4b1c-88d7-e41096db917c" providerId="ADAL" clId="{66A32061-22BE-EB48-A1BC-15CCB6453FB3}" dt="2022-09-25T21:25:44.980" v="65" actId="1076"/>
          <ac:spMkLst>
            <pc:docMk/>
            <pc:sldMk cId="1237706194" sldId="304"/>
            <ac:spMk id="5" creationId="{8D5365FE-9109-AC7C-2590-044E77574FD7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41.761" v="64" actId="1076"/>
          <ac:spMkLst>
            <pc:docMk/>
            <pc:sldMk cId="1237706194" sldId="304"/>
            <ac:spMk id="6" creationId="{75EC4AC3-4977-CB56-B792-3418DBE9C290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34.325" v="61" actId="1076"/>
          <ac:spMkLst>
            <pc:docMk/>
            <pc:sldMk cId="1237706194" sldId="304"/>
            <ac:spMk id="7" creationId="{918B0920-89FD-F1C9-6320-5A7E6ABFE9E0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36.572" v="62" actId="1076"/>
          <ac:spMkLst>
            <pc:docMk/>
            <pc:sldMk cId="1237706194" sldId="304"/>
            <ac:spMk id="8" creationId="{09A9322B-57DF-1CA2-8CC3-995BC9241CEF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39.168" v="63" actId="1076"/>
          <ac:spMkLst>
            <pc:docMk/>
            <pc:sldMk cId="1237706194" sldId="304"/>
            <ac:spMk id="9" creationId="{F816674E-33F8-B1E1-1AE5-8C2F1A7DCD9B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50.037" v="66" actId="1076"/>
          <ac:spMkLst>
            <pc:docMk/>
            <pc:sldMk cId="1237706194" sldId="304"/>
            <ac:spMk id="23" creationId="{4F928572-EA79-0C2C-C950-402B3A683E2D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27.655" v="59" actId="1076"/>
          <ac:spMkLst>
            <pc:docMk/>
            <pc:sldMk cId="1237706194" sldId="304"/>
            <ac:spMk id="25" creationId="{F039069C-39AD-9831-8F45-64B934871E26}"/>
          </ac:spMkLst>
        </pc:spChg>
        <pc:spChg chg="mod">
          <ac:chgData name="UNB - AMa - Wanessa Cristina Reis Ribeiro" userId="cfec2968-652d-4b1c-88d7-e41096db917c" providerId="ADAL" clId="{66A32061-22BE-EB48-A1BC-15CCB6453FB3}" dt="2022-09-25T21:25:24.550" v="58" actId="255"/>
          <ac:spMkLst>
            <pc:docMk/>
            <pc:sldMk cId="1237706194" sldId="304"/>
            <ac:spMk id="26" creationId="{D63778F4-7E4C-8B9C-8EB5-CB4E73C0C57F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5:57.207" v="68" actId="255"/>
        <pc:sldMkLst>
          <pc:docMk/>
          <pc:sldMk cId="712963759" sldId="305"/>
        </pc:sldMkLst>
        <pc:spChg chg="mod">
          <ac:chgData name="UNB - AMa - Wanessa Cristina Reis Ribeiro" userId="cfec2968-652d-4b1c-88d7-e41096db917c" providerId="ADAL" clId="{66A32061-22BE-EB48-A1BC-15CCB6453FB3}" dt="2022-09-25T21:25:57.207" v="68" actId="255"/>
          <ac:spMkLst>
            <pc:docMk/>
            <pc:sldMk cId="712963759" sldId="305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66A32061-22BE-EB48-A1BC-15CCB6453FB3}" dt="2022-09-25T21:27:15.203" v="89" actId="1076"/>
        <pc:sldMkLst>
          <pc:docMk/>
          <pc:sldMk cId="2802357901" sldId="306"/>
        </pc:sldMkLst>
        <pc:spChg chg="mod">
          <ac:chgData name="UNB - AMa - Wanessa Cristina Reis Ribeiro" userId="cfec2968-652d-4b1c-88d7-e41096db917c" providerId="ADAL" clId="{66A32061-22BE-EB48-A1BC-15CCB6453FB3}" dt="2022-09-25T21:27:15.203" v="89" actId="1076"/>
          <ac:spMkLst>
            <pc:docMk/>
            <pc:sldMk cId="2802357901" sldId="306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66A32061-22BE-EB48-A1BC-15CCB6453FB3}" dt="2022-09-25T21:27:07.910" v="85" actId="14100"/>
          <ac:spMkLst>
            <pc:docMk/>
            <pc:sldMk cId="2802357901" sldId="306"/>
            <ac:spMk id="22" creationId="{12E72040-AE66-13C4-4AE4-6B9FF3EC70C1}"/>
          </ac:spMkLst>
        </pc:spChg>
        <pc:picChg chg="mod modCrop">
          <ac:chgData name="UNB - AMa - Wanessa Cristina Reis Ribeiro" userId="cfec2968-652d-4b1c-88d7-e41096db917c" providerId="ADAL" clId="{66A32061-22BE-EB48-A1BC-15CCB6453FB3}" dt="2022-09-25T21:26:56.070" v="82" actId="732"/>
          <ac:picMkLst>
            <pc:docMk/>
            <pc:sldMk cId="2802357901" sldId="306"/>
            <ac:picMk id="7" creationId="{BA6D7ED6-F9BF-DEA7-5854-2DA11FA7135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em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B1B55848-9E15-A642-DA06-8071C5B121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5">
            <a:extLst>
              <a:ext uri="{FF2B5EF4-FFF2-40B4-BE49-F238E27FC236}">
                <a16:creationId xmlns:a16="http://schemas.microsoft.com/office/drawing/2014/main" id="{C5EB2D69-ACCE-2DF1-0DB6-5D6ED35EC2F5}"/>
              </a:ext>
            </a:extLst>
          </p:cNvPr>
          <p:cNvSpPr/>
          <p:nvPr/>
        </p:nvSpPr>
        <p:spPr>
          <a:xfrm>
            <a:off x="0" y="1697020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998" y="889463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F744DF12-E107-C793-A278-7F8902911361}"/>
              </a:ext>
            </a:extLst>
          </p:cNvPr>
          <p:cNvSpPr txBox="1"/>
          <p:nvPr/>
        </p:nvSpPr>
        <p:spPr>
          <a:xfrm>
            <a:off x="411788" y="992267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Educação insuficiente</a:t>
            </a: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4085126F-71C3-E418-1310-B4AE99D33CEB}"/>
              </a:ext>
            </a:extLst>
          </p:cNvPr>
          <p:cNvSpPr/>
          <p:nvPr/>
        </p:nvSpPr>
        <p:spPr>
          <a:xfrm>
            <a:off x="-2" y="2504577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 15">
            <a:extLst>
              <a:ext uri="{FF2B5EF4-FFF2-40B4-BE49-F238E27FC236}">
                <a16:creationId xmlns:a16="http://schemas.microsoft.com/office/drawing/2014/main" id="{9A9BCC61-DEA7-40D3-4D11-8DDF796B014D}"/>
              </a:ext>
            </a:extLst>
          </p:cNvPr>
          <p:cNvSpPr/>
          <p:nvPr/>
        </p:nvSpPr>
        <p:spPr>
          <a:xfrm>
            <a:off x="14998" y="3348029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ED570C7D-C2D1-52FE-A345-B42945E56F6C}"/>
              </a:ext>
            </a:extLst>
          </p:cNvPr>
          <p:cNvSpPr/>
          <p:nvPr/>
        </p:nvSpPr>
        <p:spPr>
          <a:xfrm>
            <a:off x="-1" y="4142816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Rectangle 15">
            <a:extLst>
              <a:ext uri="{FF2B5EF4-FFF2-40B4-BE49-F238E27FC236}">
                <a16:creationId xmlns:a16="http://schemas.microsoft.com/office/drawing/2014/main" id="{0D2DBFC4-BB4F-FDD1-BCEE-81E00ADFED2A}"/>
              </a:ext>
            </a:extLst>
          </p:cNvPr>
          <p:cNvSpPr/>
          <p:nvPr/>
        </p:nvSpPr>
        <p:spPr>
          <a:xfrm>
            <a:off x="-3" y="4975199"/>
            <a:ext cx="3746399" cy="64633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Rectangle 15">
            <a:extLst>
              <a:ext uri="{FF2B5EF4-FFF2-40B4-BE49-F238E27FC236}">
                <a16:creationId xmlns:a16="http://schemas.microsoft.com/office/drawing/2014/main" id="{7AABB937-2348-D573-10C1-8145F096D7DA}"/>
              </a:ext>
            </a:extLst>
          </p:cNvPr>
          <p:cNvSpPr/>
          <p:nvPr/>
        </p:nvSpPr>
        <p:spPr>
          <a:xfrm>
            <a:off x="8426110" y="889463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3" name="Rectangle 15">
            <a:extLst>
              <a:ext uri="{FF2B5EF4-FFF2-40B4-BE49-F238E27FC236}">
                <a16:creationId xmlns:a16="http://schemas.microsoft.com/office/drawing/2014/main" id="{0B5F659E-E405-3697-0D08-69E548BE759B}"/>
              </a:ext>
            </a:extLst>
          </p:cNvPr>
          <p:cNvSpPr/>
          <p:nvPr/>
        </p:nvSpPr>
        <p:spPr>
          <a:xfrm>
            <a:off x="8411112" y="1697020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4" name="Rectangle 15">
            <a:extLst>
              <a:ext uri="{FF2B5EF4-FFF2-40B4-BE49-F238E27FC236}">
                <a16:creationId xmlns:a16="http://schemas.microsoft.com/office/drawing/2014/main" id="{31D9E45E-AC10-1AC0-B7EC-D6844E2C1698}"/>
              </a:ext>
            </a:extLst>
          </p:cNvPr>
          <p:cNvSpPr/>
          <p:nvPr/>
        </p:nvSpPr>
        <p:spPr>
          <a:xfrm>
            <a:off x="8441108" y="2540472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5" name="Rectangle 15">
            <a:extLst>
              <a:ext uri="{FF2B5EF4-FFF2-40B4-BE49-F238E27FC236}">
                <a16:creationId xmlns:a16="http://schemas.microsoft.com/office/drawing/2014/main" id="{03910D1A-F1FB-B410-98B9-172B2DE7FD0E}"/>
              </a:ext>
            </a:extLst>
          </p:cNvPr>
          <p:cNvSpPr/>
          <p:nvPr/>
        </p:nvSpPr>
        <p:spPr>
          <a:xfrm>
            <a:off x="8426110" y="3348029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6" name="Rectangle 15">
            <a:extLst>
              <a:ext uri="{FF2B5EF4-FFF2-40B4-BE49-F238E27FC236}">
                <a16:creationId xmlns:a16="http://schemas.microsoft.com/office/drawing/2014/main" id="{0D3E6109-A213-4E03-D25A-BDADA0F1D0F8}"/>
              </a:ext>
            </a:extLst>
          </p:cNvPr>
          <p:cNvSpPr/>
          <p:nvPr/>
        </p:nvSpPr>
        <p:spPr>
          <a:xfrm>
            <a:off x="8460601" y="4155586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7" name="Rectangle 15">
            <a:extLst>
              <a:ext uri="{FF2B5EF4-FFF2-40B4-BE49-F238E27FC236}">
                <a16:creationId xmlns:a16="http://schemas.microsoft.com/office/drawing/2014/main" id="{DBFCD67B-4E94-33BD-BEB1-90E39BE07B71}"/>
              </a:ext>
            </a:extLst>
          </p:cNvPr>
          <p:cNvSpPr/>
          <p:nvPr/>
        </p:nvSpPr>
        <p:spPr>
          <a:xfrm>
            <a:off x="8445603" y="4963143"/>
            <a:ext cx="3746399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9DAC1"/>
              </a:solidFill>
            </a:endParaRPr>
          </a:p>
        </p:txBody>
      </p:sp>
      <p:sp>
        <p:nvSpPr>
          <p:cNvPr id="38" name="Rectangle 15">
            <a:extLst>
              <a:ext uri="{FF2B5EF4-FFF2-40B4-BE49-F238E27FC236}">
                <a16:creationId xmlns:a16="http://schemas.microsoft.com/office/drawing/2014/main" id="{880DF721-D30C-F2E9-469E-B969BF3B2206}"/>
              </a:ext>
            </a:extLst>
          </p:cNvPr>
          <p:cNvSpPr/>
          <p:nvPr/>
        </p:nvSpPr>
        <p:spPr>
          <a:xfrm>
            <a:off x="4233415" y="889463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Rectangle 15">
            <a:extLst>
              <a:ext uri="{FF2B5EF4-FFF2-40B4-BE49-F238E27FC236}">
                <a16:creationId xmlns:a16="http://schemas.microsoft.com/office/drawing/2014/main" id="{912DAB64-3D2E-5C2A-9024-0636E826CA75}"/>
              </a:ext>
            </a:extLst>
          </p:cNvPr>
          <p:cNvSpPr/>
          <p:nvPr/>
        </p:nvSpPr>
        <p:spPr>
          <a:xfrm>
            <a:off x="4218417" y="1697020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Rectangle 15">
            <a:extLst>
              <a:ext uri="{FF2B5EF4-FFF2-40B4-BE49-F238E27FC236}">
                <a16:creationId xmlns:a16="http://schemas.microsoft.com/office/drawing/2014/main" id="{DE7B02A5-E831-BC67-D02D-B78109061ED7}"/>
              </a:ext>
            </a:extLst>
          </p:cNvPr>
          <p:cNvSpPr/>
          <p:nvPr/>
        </p:nvSpPr>
        <p:spPr>
          <a:xfrm>
            <a:off x="4248413" y="2540472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Rectangle 15">
            <a:extLst>
              <a:ext uri="{FF2B5EF4-FFF2-40B4-BE49-F238E27FC236}">
                <a16:creationId xmlns:a16="http://schemas.microsoft.com/office/drawing/2014/main" id="{E92E574E-F9E5-A0D4-6368-B3B85C9D390A}"/>
              </a:ext>
            </a:extLst>
          </p:cNvPr>
          <p:cNvSpPr/>
          <p:nvPr/>
        </p:nvSpPr>
        <p:spPr>
          <a:xfrm>
            <a:off x="4233415" y="3348029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Rectangle 15">
            <a:extLst>
              <a:ext uri="{FF2B5EF4-FFF2-40B4-BE49-F238E27FC236}">
                <a16:creationId xmlns:a16="http://schemas.microsoft.com/office/drawing/2014/main" id="{EEA2CAC4-D1AF-7A0B-E663-AEC8FD066BEA}"/>
              </a:ext>
            </a:extLst>
          </p:cNvPr>
          <p:cNvSpPr/>
          <p:nvPr/>
        </p:nvSpPr>
        <p:spPr>
          <a:xfrm>
            <a:off x="4267906" y="4155586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Rectangle 15">
            <a:extLst>
              <a:ext uri="{FF2B5EF4-FFF2-40B4-BE49-F238E27FC236}">
                <a16:creationId xmlns:a16="http://schemas.microsoft.com/office/drawing/2014/main" id="{BF34F365-ADF8-F2C6-FF04-E271D861AE76}"/>
              </a:ext>
            </a:extLst>
          </p:cNvPr>
          <p:cNvSpPr/>
          <p:nvPr/>
        </p:nvSpPr>
        <p:spPr>
          <a:xfrm>
            <a:off x="4252908" y="4963143"/>
            <a:ext cx="3746399" cy="64633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A8341B1-98DA-348E-8472-B34FC4D6EC52}"/>
              </a:ext>
            </a:extLst>
          </p:cNvPr>
          <p:cNvSpPr txBox="1"/>
          <p:nvPr/>
        </p:nvSpPr>
        <p:spPr>
          <a:xfrm>
            <a:off x="463866" y="2629206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Falta de dinheiro</a:t>
            </a:r>
          </a:p>
        </p:txBody>
      </p:sp>
      <p:sp>
        <p:nvSpPr>
          <p:cNvPr id="46" name="CaixaDeTexto 45">
            <a:extLst>
              <a:ext uri="{FF2B5EF4-FFF2-40B4-BE49-F238E27FC236}">
                <a16:creationId xmlns:a16="http://schemas.microsoft.com/office/drawing/2014/main" id="{9FD786EC-ABFB-94B7-1CD0-0B7D5DE63D22}"/>
              </a:ext>
            </a:extLst>
          </p:cNvPr>
          <p:cNvSpPr txBox="1"/>
          <p:nvPr/>
        </p:nvSpPr>
        <p:spPr>
          <a:xfrm>
            <a:off x="445065" y="3428228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Sexismo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54983334-4834-2876-80FE-97C783E34A49}"/>
              </a:ext>
            </a:extLst>
          </p:cNvPr>
          <p:cNvSpPr txBox="1"/>
          <p:nvPr/>
        </p:nvSpPr>
        <p:spPr>
          <a:xfrm>
            <a:off x="452667" y="4219978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Fa</a:t>
            </a:r>
            <a:r>
              <a:rPr lang="pt-BR" dirty="0">
                <a:solidFill>
                  <a:srgbClr val="000000"/>
                </a:solidFill>
                <a:ea typeface="Open Sans Condensed Condensed Light" pitchFamily="2" charset="0"/>
                <a:cs typeface="Open Sans Condensed Condensed Light" pitchFamily="2" charset="0"/>
              </a:rPr>
              <a:t>lta de apoio do cônjuge</a:t>
            </a:r>
            <a:endParaRPr lang="pt-BR" dirty="0">
              <a:solidFill>
                <a:srgbClr val="000000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48" name="CaixaDeTexto 47">
            <a:extLst>
              <a:ext uri="{FF2B5EF4-FFF2-40B4-BE49-F238E27FC236}">
                <a16:creationId xmlns:a16="http://schemas.microsoft.com/office/drawing/2014/main" id="{AF30FBBE-F01E-5ADF-4DE0-1ADA1FA3BED6}"/>
              </a:ext>
            </a:extLst>
          </p:cNvPr>
          <p:cNvSpPr txBox="1"/>
          <p:nvPr/>
        </p:nvSpPr>
        <p:spPr>
          <a:xfrm>
            <a:off x="460062" y="5052893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Discriminação racial</a:t>
            </a: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5EF2CF05-8A94-84E4-5371-F9065A5EE0FD}"/>
              </a:ext>
            </a:extLst>
          </p:cNvPr>
          <p:cNvSpPr txBox="1"/>
          <p:nvPr/>
        </p:nvSpPr>
        <p:spPr>
          <a:xfrm>
            <a:off x="4645206" y="997843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Críticas da família</a:t>
            </a:r>
          </a:p>
        </p:txBody>
      </p:sp>
      <p:sp>
        <p:nvSpPr>
          <p:cNvPr id="50" name="CaixaDeTexto 49">
            <a:extLst>
              <a:ext uri="{FF2B5EF4-FFF2-40B4-BE49-F238E27FC236}">
                <a16:creationId xmlns:a16="http://schemas.microsoft.com/office/drawing/2014/main" id="{FA9D556D-8F16-BB38-4201-F32B1F45432B}"/>
              </a:ext>
            </a:extLst>
          </p:cNvPr>
          <p:cNvSpPr txBox="1"/>
          <p:nvPr/>
        </p:nvSpPr>
        <p:spPr>
          <a:xfrm>
            <a:off x="4622943" y="1894857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Companhias erradas</a:t>
            </a:r>
          </a:p>
        </p:txBody>
      </p:sp>
      <p:sp>
        <p:nvSpPr>
          <p:cNvPr id="51" name="CaixaDeTexto 50">
            <a:extLst>
              <a:ext uri="{FF2B5EF4-FFF2-40B4-BE49-F238E27FC236}">
                <a16:creationId xmlns:a16="http://schemas.microsoft.com/office/drawing/2014/main" id="{0C919345-D37B-455D-ACA3-41E95BA1D910}"/>
              </a:ext>
            </a:extLst>
          </p:cNvPr>
          <p:cNvSpPr txBox="1"/>
          <p:nvPr/>
        </p:nvSpPr>
        <p:spPr>
          <a:xfrm>
            <a:off x="4630545" y="2686607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Escolha da profissão errada</a:t>
            </a:r>
          </a:p>
        </p:txBody>
      </p:sp>
      <p:sp>
        <p:nvSpPr>
          <p:cNvPr id="52" name="CaixaDeTexto 51">
            <a:extLst>
              <a:ext uri="{FF2B5EF4-FFF2-40B4-BE49-F238E27FC236}">
                <a16:creationId xmlns:a16="http://schemas.microsoft.com/office/drawing/2014/main" id="{63CF909E-0FE4-7A5A-6700-28C190D01532}"/>
              </a:ext>
            </a:extLst>
          </p:cNvPr>
          <p:cNvSpPr txBox="1"/>
          <p:nvPr/>
        </p:nvSpPr>
        <p:spPr>
          <a:xfrm>
            <a:off x="4611744" y="3485629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Responsabilidade familiar</a:t>
            </a:r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84234E58-5AFB-FFDB-F61E-F269FAC7FCDB}"/>
              </a:ext>
            </a:extLst>
          </p:cNvPr>
          <p:cNvSpPr txBox="1"/>
          <p:nvPr/>
        </p:nvSpPr>
        <p:spPr>
          <a:xfrm>
            <a:off x="4619346" y="4277379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Abuso de substâncias</a:t>
            </a:r>
          </a:p>
        </p:txBody>
      </p:sp>
      <p:sp>
        <p:nvSpPr>
          <p:cNvPr id="54" name="CaixaDeTexto 53">
            <a:extLst>
              <a:ext uri="{FF2B5EF4-FFF2-40B4-BE49-F238E27FC236}">
                <a16:creationId xmlns:a16="http://schemas.microsoft.com/office/drawing/2014/main" id="{DAD22653-5FD0-8F17-D4FD-0E1D9D9344F9}"/>
              </a:ext>
            </a:extLst>
          </p:cNvPr>
          <p:cNvSpPr txBox="1"/>
          <p:nvPr/>
        </p:nvSpPr>
        <p:spPr>
          <a:xfrm>
            <a:off x="4626741" y="5110294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Chefe antipático</a:t>
            </a:r>
          </a:p>
        </p:txBody>
      </p:sp>
      <p:sp>
        <p:nvSpPr>
          <p:cNvPr id="55" name="CaixaDeTexto 54">
            <a:extLst>
              <a:ext uri="{FF2B5EF4-FFF2-40B4-BE49-F238E27FC236}">
                <a16:creationId xmlns:a16="http://schemas.microsoft.com/office/drawing/2014/main" id="{E617CE53-B9B0-CA19-9749-6E6DC703B539}"/>
              </a:ext>
            </a:extLst>
          </p:cNvPr>
          <p:cNvSpPr txBox="1"/>
          <p:nvPr/>
        </p:nvSpPr>
        <p:spPr>
          <a:xfrm>
            <a:off x="8822903" y="1049593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Suporte familiar limitado</a:t>
            </a:r>
          </a:p>
        </p:txBody>
      </p:sp>
      <p:sp>
        <p:nvSpPr>
          <p:cNvPr id="56" name="CaixaDeTexto 55">
            <a:extLst>
              <a:ext uri="{FF2B5EF4-FFF2-40B4-BE49-F238E27FC236}">
                <a16:creationId xmlns:a16="http://schemas.microsoft.com/office/drawing/2014/main" id="{2E1E7AD5-F807-7CDB-6ADB-4803D309B2E7}"/>
              </a:ext>
            </a:extLst>
          </p:cNvPr>
          <p:cNvSpPr txBox="1"/>
          <p:nvPr/>
        </p:nvSpPr>
        <p:spPr>
          <a:xfrm>
            <a:off x="8838395" y="1837456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Deficiência física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D4130311-DD27-F45D-D5B9-C517B942795C}"/>
              </a:ext>
            </a:extLst>
          </p:cNvPr>
          <p:cNvSpPr txBox="1"/>
          <p:nvPr/>
        </p:nvSpPr>
        <p:spPr>
          <a:xfrm>
            <a:off x="8845997" y="2629206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a typeface="Open Sans Condensed Condensed Light" pitchFamily="2" charset="0"/>
                <a:cs typeface="Open Sans Condensed Condensed Light" pitchFamily="2" charset="0"/>
              </a:rPr>
              <a:t>Timidez</a:t>
            </a:r>
            <a:endParaRPr lang="pt-BR" dirty="0">
              <a:solidFill>
                <a:srgbClr val="000000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58" name="CaixaDeTexto 57">
            <a:extLst>
              <a:ext uri="{FF2B5EF4-FFF2-40B4-BE49-F238E27FC236}">
                <a16:creationId xmlns:a16="http://schemas.microsoft.com/office/drawing/2014/main" id="{02A2421A-AB53-552D-9525-FDA3FD6103EE}"/>
              </a:ext>
            </a:extLst>
          </p:cNvPr>
          <p:cNvSpPr txBox="1"/>
          <p:nvPr/>
        </p:nvSpPr>
        <p:spPr>
          <a:xfrm>
            <a:off x="8827196" y="3428228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Falta de conexões</a:t>
            </a:r>
          </a:p>
        </p:txBody>
      </p:sp>
      <p:sp>
        <p:nvSpPr>
          <p:cNvPr id="59" name="CaixaDeTexto 58">
            <a:extLst>
              <a:ext uri="{FF2B5EF4-FFF2-40B4-BE49-F238E27FC236}">
                <a16:creationId xmlns:a16="http://schemas.microsoft.com/office/drawing/2014/main" id="{09EC69D4-BB3F-2DC4-66A4-4F46565F363F}"/>
              </a:ext>
            </a:extLst>
          </p:cNvPr>
          <p:cNvSpPr txBox="1"/>
          <p:nvPr/>
        </p:nvSpPr>
        <p:spPr>
          <a:xfrm>
            <a:off x="8834798" y="4219978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Má sorte</a:t>
            </a:r>
          </a:p>
        </p:txBody>
      </p:sp>
      <p:sp>
        <p:nvSpPr>
          <p:cNvPr id="60" name="CaixaDeTexto 59">
            <a:extLst>
              <a:ext uri="{FF2B5EF4-FFF2-40B4-BE49-F238E27FC236}">
                <a16:creationId xmlns:a16="http://schemas.microsoft.com/office/drawing/2014/main" id="{76D6D93C-2EA1-E2D6-002C-795B6B45765A}"/>
              </a:ext>
            </a:extLst>
          </p:cNvPr>
          <p:cNvSpPr txBox="1"/>
          <p:nvPr/>
        </p:nvSpPr>
        <p:spPr>
          <a:xfrm>
            <a:off x="8842193" y="5052893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Doença</a:t>
            </a:r>
          </a:p>
        </p:txBody>
      </p:sp>
      <p:sp>
        <p:nvSpPr>
          <p:cNvPr id="62" name="CaixaDeTexto 61">
            <a:extLst>
              <a:ext uri="{FF2B5EF4-FFF2-40B4-BE49-F238E27FC236}">
                <a16:creationId xmlns:a16="http://schemas.microsoft.com/office/drawing/2014/main" id="{D119D6FE-DA74-D368-9AEA-73E8F4B50219}"/>
              </a:ext>
            </a:extLst>
          </p:cNvPr>
          <p:cNvSpPr txBox="1"/>
          <p:nvPr/>
        </p:nvSpPr>
        <p:spPr>
          <a:xfrm>
            <a:off x="569314" y="1830184"/>
            <a:ext cx="292281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Fisicamente pouco atraente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596541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471732" y="2767280"/>
            <a:ext cx="3682573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Meus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objetivos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esse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ano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150419"/>
            <a:ext cx="3908265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Liste pelo menos um objetivo para cada área de sua vida.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pic>
        <p:nvPicPr>
          <p:cNvPr id="7" name="Imagem 6" descr="Imagem em preto e branco com texto preto sobre fundo branco&#10;&#10;Descrição gerada automaticamente">
            <a:extLst>
              <a:ext uri="{FF2B5EF4-FFF2-40B4-BE49-F238E27FC236}">
                <a16:creationId xmlns:a16="http://schemas.microsoft.com/office/drawing/2014/main" id="{BA6D7ED6-F9BF-DEA7-5854-2DA11FA7135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1" t="23171" r="10172" b="13066"/>
          <a:stretch/>
        </p:blipFill>
        <p:spPr>
          <a:xfrm>
            <a:off x="6590570" y="2556164"/>
            <a:ext cx="5106858" cy="397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35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363403" y="2581054"/>
            <a:ext cx="34801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8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28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28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28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28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28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28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28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3" y="685317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Faça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uma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lista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4A834-1358-35CB-9620-1D6A3DCB2D90}"/>
              </a:ext>
            </a:extLst>
          </p:cNvPr>
          <p:cNvSpPr txBox="1">
            <a:spLocks/>
          </p:cNvSpPr>
          <p:nvPr/>
        </p:nvSpPr>
        <p:spPr>
          <a:xfrm>
            <a:off x="3875227" y="1361804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das suas prioridades diárias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21927" y="-117461"/>
            <a:ext cx="1683385" cy="2299836"/>
          </a:xfrm>
          <a:prstGeom prst="rect">
            <a:avLst/>
          </a:prstGeom>
        </p:spPr>
      </p:pic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2654415"/>
            <a:ext cx="6675119" cy="4239926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951427" y="3451903"/>
            <a:ext cx="4441543" cy="2468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 que você fará hoje que a moverá em direção aos seus objetivos? Coloque essas coisas no topo de sua lista de afazeres. 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4201" y="622300"/>
            <a:ext cx="6235700" cy="623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741630" y="2925240"/>
            <a:ext cx="478466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400" dirty="0">
                <a:ea typeface="Open Sans Condensed Condensed Light" pitchFamily="2" charset="0"/>
                <a:cs typeface="Open Sans Condensed Condensed Light" pitchFamily="2" charset="0"/>
              </a:rPr>
              <a:t>Atividades não levam à realizações a menos que sejam focadas em um objetivo específico.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24587" y="902969"/>
            <a:ext cx="4865433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“Senhor Deus, obrigada porque posso confiar em Ti, porque Tu és um Deus de ordem. Eu respiro e vivo porque o Senhor planejou e providenciou meios para a minha vida antes que eu nascesse. Me ajuda a imitar a Tua bondade. Me ajuda a manter o foco e a me preparar com o melhor de minhas habilidades pela Tua graça. Me ajuda a realizar tudo o que o Senhor deseja para mim. Amém!”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4093" y="352775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4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55865" y="4163315"/>
            <a:ext cx="1418408" cy="92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2280" y="1303255"/>
            <a:ext cx="1371557" cy="1873817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302331" y="222522"/>
            <a:ext cx="3587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C214016-A677-D1D9-5FB6-89BAF26C3E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40142" y="936570"/>
            <a:ext cx="3518020" cy="1485386"/>
          </a:xfrm>
          <a:prstGeom prst="rect">
            <a:avLst/>
          </a:prstGeom>
        </p:spPr>
      </p:pic>
      <p:pic>
        <p:nvPicPr>
          <p:cNvPr id="3" name="Imagem 2" descr="Mulher posando para foto&#10;&#10;Descrição gerada automaticamente">
            <a:extLst>
              <a:ext uri="{FF2B5EF4-FFF2-40B4-BE49-F238E27FC236}">
                <a16:creationId xmlns:a16="http://schemas.microsoft.com/office/drawing/2014/main" id="{83968FC7-9D33-DE1D-0EB1-CE3C742F551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41"/>
          <a:stretch/>
        </p:blipFill>
        <p:spPr>
          <a:xfrm>
            <a:off x="4179382" y="924246"/>
            <a:ext cx="3953082" cy="5946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 “Porém uma coisa eu faço: esqueço aquilo que fica para trás e avanço para o que está na minha frente” </a:t>
            </a:r>
            <a:b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</a:br>
            <a:endParaRPr lang="pt-BR" sz="3500" dirty="0">
              <a:solidFill>
                <a:srgbClr val="4E2783"/>
              </a:solidFill>
              <a:ea typeface="Open Sans Condensed Condensed" pitchFamily="2" charset="0"/>
              <a:cs typeface="Open Sans Condensed Condensed" pitchFamily="2" charset="0"/>
            </a:endParaRPr>
          </a:p>
          <a:p>
            <a:r>
              <a:rPr lang="pt-BR" sz="20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Filipenses 3:13.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57986" y="2495173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“Deus não quer que nós vivamos em desordem e sim em paz” (1Co 14:33). No Salmo 199:133 é possível encontrar uma oração para que Deus dirija nossos passos.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  <p:sp>
        <p:nvSpPr>
          <p:cNvPr id="4" name="TextBox 22">
            <a:extLst>
              <a:ext uri="{FF2B5EF4-FFF2-40B4-BE49-F238E27FC236}">
                <a16:creationId xmlns:a16="http://schemas.microsoft.com/office/drawing/2014/main" id="{99603C62-8D90-3B7C-9807-32D4281E0641}"/>
              </a:ext>
            </a:extLst>
          </p:cNvPr>
          <p:cNvSpPr txBox="1"/>
          <p:nvPr/>
        </p:nvSpPr>
        <p:spPr>
          <a:xfrm>
            <a:off x="4857986" y="1359166"/>
            <a:ext cx="264771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A Bíblia diz:</a:t>
            </a:r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DDD37EA2-31E7-728A-B87F-37AA7EC37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7" y="348478"/>
            <a:ext cx="5543013" cy="1092607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13CA20A-A467-9B27-4BC0-939F3053E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6" y="1615244"/>
            <a:ext cx="5543011" cy="1092607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369299A8-AC76-8E36-AE90-4BC10701B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7" y="2894805"/>
            <a:ext cx="5543010" cy="1092607"/>
          </a:xfrm>
          <a:prstGeom prst="rect">
            <a:avLst/>
          </a:prstGeom>
          <a:solidFill>
            <a:schemeClr val="accent3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7019633" y="657504"/>
            <a:ext cx="14829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 tempo</a:t>
            </a: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7" y="4223222"/>
            <a:ext cx="5543014" cy="1092607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8739546B-8633-6E22-46FD-E92A0F0BE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984" y="5489988"/>
            <a:ext cx="5543016" cy="1092607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1493457" y="3033304"/>
            <a:ext cx="46834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Linhas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separação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36" name="TextBox 7">
            <a:extLst>
              <a:ext uri="{FF2B5EF4-FFF2-40B4-BE49-F238E27FC236}">
                <a16:creationId xmlns:a16="http://schemas.microsoft.com/office/drawing/2014/main" id="{48342CB8-1E73-1DDB-79A1-045112330D7E}"/>
              </a:ext>
            </a:extLst>
          </p:cNvPr>
          <p:cNvSpPr txBox="1"/>
          <p:nvPr/>
        </p:nvSpPr>
        <p:spPr>
          <a:xfrm>
            <a:off x="6947399" y="1943462"/>
            <a:ext cx="40046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As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responsabilidades</a:t>
            </a:r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familiares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795552DE-3E31-3B3D-8784-BF0CD41F1A38}"/>
              </a:ext>
            </a:extLst>
          </p:cNvPr>
          <p:cNvSpPr txBox="1"/>
          <p:nvPr/>
        </p:nvSpPr>
        <p:spPr>
          <a:xfrm>
            <a:off x="7019633" y="3187192"/>
            <a:ext cx="2649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raça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8" name="TextBox 7">
            <a:extLst>
              <a:ext uri="{FF2B5EF4-FFF2-40B4-BE49-F238E27FC236}">
                <a16:creationId xmlns:a16="http://schemas.microsoft.com/office/drawing/2014/main" id="{64FCC034-94E1-75C5-2412-9FD678ACBDC2}"/>
              </a:ext>
            </a:extLst>
          </p:cNvPr>
          <p:cNvSpPr txBox="1"/>
          <p:nvPr/>
        </p:nvSpPr>
        <p:spPr>
          <a:xfrm>
            <a:off x="7019633" y="4538645"/>
            <a:ext cx="2649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beleza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C5F83CD6-A87D-3E47-91DC-20851017600F}"/>
              </a:ext>
            </a:extLst>
          </p:cNvPr>
          <p:cNvSpPr txBox="1"/>
          <p:nvPr/>
        </p:nvSpPr>
        <p:spPr>
          <a:xfrm>
            <a:off x="7019633" y="5721347"/>
            <a:ext cx="2649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</a:t>
            </a:r>
            <a:r>
              <a:rPr lang="en-US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deficiência</a:t>
            </a:r>
            <a:endParaRPr lang="en-US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>
            <a:extLst>
              <a:ext uri="{FF2B5EF4-FFF2-40B4-BE49-F238E27FC236}">
                <a16:creationId xmlns:a16="http://schemas.microsoft.com/office/drawing/2014/main" id="{9F85C320-54FB-0D32-0AF3-77385A52B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0734" y="3857868"/>
            <a:ext cx="3948155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D30974E9-54FA-3973-A34B-4821490D3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542" y="3065529"/>
            <a:ext cx="3948155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0" name="Rectangle 5">
            <a:extLst>
              <a:ext uri="{FF2B5EF4-FFF2-40B4-BE49-F238E27FC236}">
                <a16:creationId xmlns:a16="http://schemas.microsoft.com/office/drawing/2014/main" id="{8824A334-BA79-8EDE-0795-4EB43794D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7542" y="2246883"/>
            <a:ext cx="3948155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id="{055E0210-454D-B6BC-91E4-1EDB6F39756B}"/>
              </a:ext>
            </a:extLst>
          </p:cNvPr>
          <p:cNvSpPr txBox="1"/>
          <p:nvPr/>
        </p:nvSpPr>
        <p:spPr>
          <a:xfrm>
            <a:off x="2809721" y="561979"/>
            <a:ext cx="702488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Mulheres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destaque</a:t>
            </a:r>
            <a:endParaRPr lang="en-US" sz="5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pic>
        <p:nvPicPr>
          <p:cNvPr id="5" name="Imagem 4" descr="Mulher posando para foto&#10;&#10;Descrição gerada automaticamente">
            <a:extLst>
              <a:ext uri="{FF2B5EF4-FFF2-40B4-BE49-F238E27FC236}">
                <a16:creationId xmlns:a16="http://schemas.microsoft.com/office/drawing/2014/main" id="{1BBFDDA9-A7D9-7759-1382-DF670FE34DF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51"/>
          <a:stretch/>
        </p:blipFill>
        <p:spPr>
          <a:xfrm>
            <a:off x="3748625" y="-38196"/>
            <a:ext cx="5147072" cy="69343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2139069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Rectangle 5">
            <a:extLst>
              <a:ext uri="{FF2B5EF4-FFF2-40B4-BE49-F238E27FC236}">
                <a16:creationId xmlns:a16="http://schemas.microsoft.com/office/drawing/2014/main" id="{D4A0E359-F5A7-47FE-7FB6-CF7997CEFE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58" y="2938905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36D24C72-4145-BD3C-E587-E4AF4155C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458" y="3729724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12" name="Rectangle 5">
            <a:extLst>
              <a:ext uri="{FF2B5EF4-FFF2-40B4-BE49-F238E27FC236}">
                <a16:creationId xmlns:a16="http://schemas.microsoft.com/office/drawing/2014/main" id="{5F5087FC-36EA-B67F-B0E1-907A18AB28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266" y="4529560"/>
            <a:ext cx="4452577" cy="624769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836469" y="2259721"/>
            <a:ext cx="1742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Helen Keller</a:t>
            </a:r>
          </a:p>
        </p:txBody>
      </p:sp>
      <p:sp>
        <p:nvSpPr>
          <p:cNvPr id="17" name="TextBox 7">
            <a:extLst>
              <a:ext uri="{FF2B5EF4-FFF2-40B4-BE49-F238E27FC236}">
                <a16:creationId xmlns:a16="http://schemas.microsoft.com/office/drawing/2014/main" id="{D03AEC42-3256-62FD-27A3-4CEEE4C5482C}"/>
              </a:ext>
            </a:extLst>
          </p:cNvPr>
          <p:cNvSpPr txBox="1"/>
          <p:nvPr/>
        </p:nvSpPr>
        <p:spPr>
          <a:xfrm>
            <a:off x="807736" y="3026982"/>
            <a:ext cx="26992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Florence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Nightingale</a:t>
            </a:r>
            <a:endParaRPr lang="pt-BR" sz="20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274A4B1A-65F3-37D8-B24E-4E8E7AE95140}"/>
              </a:ext>
            </a:extLst>
          </p:cNvPr>
          <p:cNvSpPr txBox="1"/>
          <p:nvPr/>
        </p:nvSpPr>
        <p:spPr>
          <a:xfrm>
            <a:off x="836469" y="3846562"/>
            <a:ext cx="15046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Joana D’Arc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1230DF74-D3B6-7BF6-055F-F985CB21E83E}"/>
              </a:ext>
            </a:extLst>
          </p:cNvPr>
          <p:cNvSpPr txBox="1"/>
          <p:nvPr/>
        </p:nvSpPr>
        <p:spPr>
          <a:xfrm>
            <a:off x="9798874" y="2355272"/>
            <a:ext cx="1639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Golda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Meier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03A4A2AC-9C56-1074-DE77-2A76197802A6}"/>
              </a:ext>
            </a:extLst>
          </p:cNvPr>
          <p:cNvSpPr txBox="1"/>
          <p:nvPr/>
        </p:nvSpPr>
        <p:spPr>
          <a:xfrm>
            <a:off x="836469" y="4622512"/>
            <a:ext cx="1875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Madre Teresa</a:t>
            </a: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id="{3DED8D15-9752-AB63-A282-3A92E4B25DE8}"/>
              </a:ext>
            </a:extLst>
          </p:cNvPr>
          <p:cNvSpPr txBox="1"/>
          <p:nvPr/>
        </p:nvSpPr>
        <p:spPr>
          <a:xfrm>
            <a:off x="9066363" y="3150473"/>
            <a:ext cx="25410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Margareth Thatcher </a:t>
            </a: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id="{40B4906A-BFA6-064D-AE37-B79D82CB89FC}"/>
              </a:ext>
            </a:extLst>
          </p:cNvPr>
          <p:cNvSpPr txBox="1"/>
          <p:nvPr/>
        </p:nvSpPr>
        <p:spPr>
          <a:xfrm>
            <a:off x="9464682" y="3928223"/>
            <a:ext cx="19740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Indira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Ghandi</a:t>
            </a:r>
          </a:p>
        </p:txBody>
      </p:sp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4AB2425-BCCC-96F0-339F-EECB9305755B}"/>
              </a:ext>
            </a:extLst>
          </p:cNvPr>
          <p:cNvSpPr/>
          <p:nvPr/>
        </p:nvSpPr>
        <p:spPr>
          <a:xfrm>
            <a:off x="2419679" y="2995387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9C1A7426-7278-9C78-3ABC-185EFBDDB216}"/>
              </a:ext>
            </a:extLst>
          </p:cNvPr>
          <p:cNvSpPr/>
          <p:nvPr/>
        </p:nvSpPr>
        <p:spPr>
          <a:xfrm>
            <a:off x="2419679" y="408793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849FAFC9-6A9E-03B3-A8EB-94B97D229C4D}"/>
              </a:ext>
            </a:extLst>
          </p:cNvPr>
          <p:cNvSpPr/>
          <p:nvPr/>
        </p:nvSpPr>
        <p:spPr>
          <a:xfrm>
            <a:off x="7099256" y="2995388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34E9FED2-4852-A3D8-C2C3-E02D61C13F41}"/>
              </a:ext>
            </a:extLst>
          </p:cNvPr>
          <p:cNvSpPr/>
          <p:nvPr/>
        </p:nvSpPr>
        <p:spPr>
          <a:xfrm>
            <a:off x="7099256" y="408793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4F928572-EA79-0C2C-C950-402B3A683E2D}"/>
              </a:ext>
            </a:extLst>
          </p:cNvPr>
          <p:cNvSpPr txBox="1">
            <a:spLocks/>
          </p:cNvSpPr>
          <p:nvPr/>
        </p:nvSpPr>
        <p:spPr>
          <a:xfrm>
            <a:off x="3399272" y="3264430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Eu pensei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4" name="TextBox 22">
            <a:extLst>
              <a:ext uri="{FF2B5EF4-FFF2-40B4-BE49-F238E27FC236}">
                <a16:creationId xmlns:a16="http://schemas.microsoft.com/office/drawing/2014/main" id="{78B6084F-E431-5902-45BE-C5067845E585}"/>
              </a:ext>
            </a:extLst>
          </p:cNvPr>
          <p:cNvSpPr txBox="1"/>
          <p:nvPr/>
        </p:nvSpPr>
        <p:spPr>
          <a:xfrm>
            <a:off x="2419679" y="1120738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6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estágios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039069C-39AD-9831-8F45-64B934871E26}"/>
              </a:ext>
            </a:extLst>
          </p:cNvPr>
          <p:cNvSpPr txBox="1">
            <a:spLocks/>
          </p:cNvSpPr>
          <p:nvPr/>
        </p:nvSpPr>
        <p:spPr>
          <a:xfrm>
            <a:off x="3173586" y="1815453"/>
            <a:ext cx="5844828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para a realização de um objetivo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63778F4-7E4C-8B9C-8EB5-CB4E73C0C57F}"/>
              </a:ext>
            </a:extLst>
          </p:cNvPr>
          <p:cNvSpPr txBox="1">
            <a:spLocks/>
          </p:cNvSpPr>
          <p:nvPr/>
        </p:nvSpPr>
        <p:spPr>
          <a:xfrm>
            <a:off x="3261974" y="694117"/>
            <a:ext cx="5954231" cy="360905"/>
          </a:xfrm>
          <a:prstGeom prst="rect">
            <a:avLst/>
          </a:prstGeom>
          <a:solidFill>
            <a:srgbClr val="C3BBDC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John Maxwell sugere esses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0356F11-304B-62FA-0F4A-55D87E7A3F30}"/>
              </a:ext>
            </a:extLst>
          </p:cNvPr>
          <p:cNvSpPr/>
          <p:nvPr/>
        </p:nvSpPr>
        <p:spPr>
          <a:xfrm>
            <a:off x="2419679" y="5271249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4BE7EF6E-919B-3037-B6B1-E264AB2458F4}"/>
              </a:ext>
            </a:extLst>
          </p:cNvPr>
          <p:cNvSpPr/>
          <p:nvPr/>
        </p:nvSpPr>
        <p:spPr>
          <a:xfrm>
            <a:off x="7157133" y="5140385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Box 22">
            <a:extLst>
              <a:ext uri="{FF2B5EF4-FFF2-40B4-BE49-F238E27FC236}">
                <a16:creationId xmlns:a16="http://schemas.microsoft.com/office/drawing/2014/main" id="{CD172639-C64B-6AF7-91FB-B6EDCF9AD71B}"/>
              </a:ext>
            </a:extLst>
          </p:cNvPr>
          <p:cNvSpPr txBox="1"/>
          <p:nvPr/>
        </p:nvSpPr>
        <p:spPr>
          <a:xfrm>
            <a:off x="2655088" y="3070824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1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38" name="TextBox 22">
            <a:extLst>
              <a:ext uri="{FF2B5EF4-FFF2-40B4-BE49-F238E27FC236}">
                <a16:creationId xmlns:a16="http://schemas.microsoft.com/office/drawing/2014/main" id="{CF5A45DA-A1B7-2B3B-AFD9-1D59D380B37A}"/>
              </a:ext>
            </a:extLst>
          </p:cNvPr>
          <p:cNvSpPr txBox="1"/>
          <p:nvPr/>
        </p:nvSpPr>
        <p:spPr>
          <a:xfrm>
            <a:off x="2694844" y="4164297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2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39" name="TextBox 22">
            <a:extLst>
              <a:ext uri="{FF2B5EF4-FFF2-40B4-BE49-F238E27FC236}">
                <a16:creationId xmlns:a16="http://schemas.microsoft.com/office/drawing/2014/main" id="{ABDACFAB-9A3B-DEED-ED89-8DCE5720B636}"/>
              </a:ext>
            </a:extLst>
          </p:cNvPr>
          <p:cNvSpPr txBox="1"/>
          <p:nvPr/>
        </p:nvSpPr>
        <p:spPr>
          <a:xfrm>
            <a:off x="2698451" y="5271249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3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40" name="TextBox 22">
            <a:extLst>
              <a:ext uri="{FF2B5EF4-FFF2-40B4-BE49-F238E27FC236}">
                <a16:creationId xmlns:a16="http://schemas.microsoft.com/office/drawing/2014/main" id="{ED235F10-8699-8FF8-462E-BBBE7E22158E}"/>
              </a:ext>
            </a:extLst>
          </p:cNvPr>
          <p:cNvSpPr txBox="1"/>
          <p:nvPr/>
        </p:nvSpPr>
        <p:spPr>
          <a:xfrm>
            <a:off x="7325720" y="3009366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4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41" name="TextBox 22">
            <a:extLst>
              <a:ext uri="{FF2B5EF4-FFF2-40B4-BE49-F238E27FC236}">
                <a16:creationId xmlns:a16="http://schemas.microsoft.com/office/drawing/2014/main" id="{44BF2660-9260-7E56-5D42-D86A90B3F76D}"/>
              </a:ext>
            </a:extLst>
          </p:cNvPr>
          <p:cNvSpPr txBox="1"/>
          <p:nvPr/>
        </p:nvSpPr>
        <p:spPr>
          <a:xfrm>
            <a:off x="7374421" y="4164297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5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42" name="TextBox 22">
            <a:extLst>
              <a:ext uri="{FF2B5EF4-FFF2-40B4-BE49-F238E27FC236}">
                <a16:creationId xmlns:a16="http://schemas.microsoft.com/office/drawing/2014/main" id="{ECE97702-4919-B8DF-D9DB-EDFECCB1B69E}"/>
              </a:ext>
            </a:extLst>
          </p:cNvPr>
          <p:cNvSpPr txBox="1"/>
          <p:nvPr/>
        </p:nvSpPr>
        <p:spPr>
          <a:xfrm>
            <a:off x="7428692" y="5160204"/>
            <a:ext cx="3168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>
                <a:solidFill>
                  <a:srgbClr val="4E2783"/>
                </a:solidFill>
                <a:latin typeface="Famous" pitchFamily="2" charset="77"/>
              </a:rPr>
              <a:t>6</a:t>
            </a:r>
            <a:endParaRPr lang="en-US" sz="5400" dirty="0">
              <a:solidFill>
                <a:srgbClr val="4E2783"/>
              </a:solidFill>
              <a:latin typeface="Famous" pitchFamily="2" charset="77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D5365FE-9109-AC7C-2590-044E77574FD7}"/>
              </a:ext>
            </a:extLst>
          </p:cNvPr>
          <p:cNvSpPr txBox="1">
            <a:spLocks/>
          </p:cNvSpPr>
          <p:nvPr/>
        </p:nvSpPr>
        <p:spPr>
          <a:xfrm>
            <a:off x="3396671" y="4311792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Eu peguei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5EC4AC3-4977-CB56-B792-3418DBE9C290}"/>
              </a:ext>
            </a:extLst>
          </p:cNvPr>
          <p:cNvSpPr txBox="1">
            <a:spLocks/>
          </p:cNvSpPr>
          <p:nvPr/>
        </p:nvSpPr>
        <p:spPr>
          <a:xfrm>
            <a:off x="3396671" y="5527861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Eu comprei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918B0920-89FD-F1C9-6320-5A7E6ABFE9E0}"/>
              </a:ext>
            </a:extLst>
          </p:cNvPr>
          <p:cNvSpPr txBox="1">
            <a:spLocks/>
          </p:cNvSpPr>
          <p:nvPr/>
        </p:nvSpPr>
        <p:spPr>
          <a:xfrm>
            <a:off x="8037850" y="3264430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Eu procurei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9A9322B-57DF-1CA2-8CC3-995BC9241CEF}"/>
              </a:ext>
            </a:extLst>
          </p:cNvPr>
          <p:cNvSpPr txBox="1">
            <a:spLocks/>
          </p:cNvSpPr>
          <p:nvPr/>
        </p:nvSpPr>
        <p:spPr>
          <a:xfrm>
            <a:off x="8037850" y="4311792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Eu entendi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16674E-33F8-B1E1-1AE5-8C2F1A7DCD9B}"/>
              </a:ext>
            </a:extLst>
          </p:cNvPr>
          <p:cNvSpPr txBox="1">
            <a:spLocks/>
          </p:cNvSpPr>
          <p:nvPr/>
        </p:nvSpPr>
        <p:spPr>
          <a:xfrm>
            <a:off x="8037850" y="5359154"/>
            <a:ext cx="1961127" cy="41010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Eu ensinei</a:t>
            </a:r>
            <a:endParaRPr lang="en-US" sz="20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70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99549" y="1270361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“Não que eu já tenha obtido tudo isso ou tenha sido aperfeiçoado, mas prossigo para alcançá-lo, pois para isso também fui alcançado por Cristo Jesus. Irmãos, não penso que eu mesmo já o tenha alcançado, mas uma coisa faço: esquecendo-me das coisas que ficaram para trás e avançando para as que estão adiante, prossigo para o alvo, a fim de ganhar o prêmio do chamado celestial de Deus em Cristo Jesus” 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(Filipenses 3:12-14).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963759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756063" y="2908485"/>
            <a:ext cx="342860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310549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Quais são os obstáculos que você tem enfrentado para alcançar os objetivos de sua vida? O que a tem impedido de ser tudo o que você poderia ser? Verifique os impedimentos que se aplicam à sua situação ou anote outros que identificou. </a:t>
            </a:r>
          </a:p>
          <a:p>
            <a:pPr marL="0" indent="0">
              <a:lnSpc>
                <a:spcPct val="150000"/>
              </a:lnSpc>
              <a:buNone/>
            </a:pPr>
            <a:b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</a:br>
            <a:endParaRPr lang="pt-BR" sz="1800" dirty="0">
              <a:solidFill>
                <a:schemeClr val="bg1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174C06B5-0A44-42BB-9433-E27F2E6394D5}"/>
</file>

<file path=customXml/itemProps2.xml><?xml version="1.0" encoding="utf-8"?>
<ds:datastoreItem xmlns:ds="http://schemas.openxmlformats.org/officeDocument/2006/customXml" ds:itemID="{A3F3F13C-ACA5-48EF-A1F7-690C573F8D19}"/>
</file>

<file path=customXml/itemProps3.xml><?xml version="1.0" encoding="utf-8"?>
<ds:datastoreItem xmlns:ds="http://schemas.openxmlformats.org/officeDocument/2006/customXml" ds:itemID="{84A6E852-3F7C-430F-9E29-09E55C3D8C3F}"/>
</file>

<file path=docProps/app.xml><?xml version="1.0" encoding="utf-8"?>
<Properties xmlns="http://schemas.openxmlformats.org/officeDocument/2006/extended-properties" xmlns:vt="http://schemas.openxmlformats.org/officeDocument/2006/docPropsVTypes">
  <TotalTime>7713</TotalTime>
  <Words>464</Words>
  <Application>Microsoft Macintosh PowerPoint</Application>
  <PresentationFormat>Widescreen</PresentationFormat>
  <Paragraphs>70</Paragraphs>
  <Slides>15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21" baseType="lpstr">
      <vt:lpstr>Footlight MT Light</vt:lpstr>
      <vt:lpstr>Famous</vt:lpstr>
      <vt:lpstr>Calibri</vt:lpstr>
      <vt:lpstr>Arial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82</cp:revision>
  <dcterms:created xsi:type="dcterms:W3CDTF">2019-05-05T15:23:12Z</dcterms:created>
  <dcterms:modified xsi:type="dcterms:W3CDTF">2022-09-25T21:27:55Z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